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4" r:id="rId6"/>
    <p:sldId id="262" r:id="rId7"/>
    <p:sldId id="263" r:id="rId8"/>
    <p:sldId id="265" r:id="rId9"/>
    <p:sldId id="269" r:id="rId10"/>
    <p:sldId id="273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5AD4-0257-4DC8-9B17-00B491DACF8F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5C1D-3B50-4A1A-B7FD-05126AD11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6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5AD4-0257-4DC8-9B17-00B491DACF8F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5C1D-3B50-4A1A-B7FD-05126AD11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1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5AD4-0257-4DC8-9B17-00B491DACF8F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5C1D-3B50-4A1A-B7FD-05126AD11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9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5AD4-0257-4DC8-9B17-00B491DACF8F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5C1D-3B50-4A1A-B7FD-05126AD11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30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5AD4-0257-4DC8-9B17-00B491DACF8F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5C1D-3B50-4A1A-B7FD-05126AD11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5AD4-0257-4DC8-9B17-00B491DACF8F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5C1D-3B50-4A1A-B7FD-05126AD11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34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5AD4-0257-4DC8-9B17-00B491DACF8F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5C1D-3B50-4A1A-B7FD-05126AD11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8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5AD4-0257-4DC8-9B17-00B491DACF8F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5C1D-3B50-4A1A-B7FD-05126AD11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2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5AD4-0257-4DC8-9B17-00B491DACF8F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5C1D-3B50-4A1A-B7FD-05126AD11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68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5AD4-0257-4DC8-9B17-00B491DACF8F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5C1D-3B50-4A1A-B7FD-05126AD11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81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5AD4-0257-4DC8-9B17-00B491DACF8F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5C1D-3B50-4A1A-B7FD-05126AD11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8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55AD4-0257-4DC8-9B17-00B491DACF8F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C5C1D-3B50-4A1A-B7FD-05126AD11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565" y="3215284"/>
            <a:ext cx="6210271" cy="20863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University Housing develops </a:t>
            </a:r>
            <a:r>
              <a:rPr lang="en-US" sz="2800" b="1" dirty="0" smtClean="0"/>
              <a:t>inclusive</a:t>
            </a:r>
            <a:r>
              <a:rPr lang="en-US" sz="2800" dirty="0" smtClean="0"/>
              <a:t> and </a:t>
            </a:r>
            <a:r>
              <a:rPr lang="en-US" sz="2800" b="1" dirty="0" smtClean="0"/>
              <a:t>dynamic </a:t>
            </a:r>
            <a:r>
              <a:rPr lang="en-US" sz="2800" dirty="0" smtClean="0"/>
              <a:t>communities where students form </a:t>
            </a:r>
            <a:r>
              <a:rPr lang="en-US" sz="2800" b="1" dirty="0" smtClean="0"/>
              <a:t>relationships</a:t>
            </a:r>
            <a:r>
              <a:rPr lang="en-US" sz="2800" dirty="0" smtClean="0"/>
              <a:t> that help them grow as </a:t>
            </a:r>
            <a:r>
              <a:rPr lang="en-US" sz="2800" b="1" dirty="0" smtClean="0"/>
              <a:t>engaged</a:t>
            </a:r>
            <a:r>
              <a:rPr lang="en-US" sz="2800" dirty="0" smtClean="0"/>
              <a:t> citizens.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292" y="5303520"/>
            <a:ext cx="3083708" cy="1554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76972" y="776972"/>
            <a:ext cx="4661831" cy="31078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20" y="1993453"/>
            <a:ext cx="3020027" cy="45300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383" y="115910"/>
            <a:ext cx="5225214" cy="271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3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Additional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College Products – Loft and fridge rental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College Avenue -Linen program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SwakU</a:t>
            </a:r>
            <a:r>
              <a:rPr lang="en-US" dirty="0" smtClean="0"/>
              <a:t> – Care packages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Grad Guard - Renters insurance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Renewal </a:t>
            </a:r>
            <a:r>
              <a:rPr lang="en-US" b="1" dirty="0"/>
              <a:t>starts in </a:t>
            </a:r>
            <a:r>
              <a:rPr lang="en-US" b="1" dirty="0" smtClean="0"/>
              <a:t>December – First come, first served</a:t>
            </a:r>
            <a:endParaRPr lang="en-US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292" y="5303520"/>
            <a:ext cx="3083708" cy="1554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092" y="1436331"/>
            <a:ext cx="4124515" cy="275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20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We’ll See You on August </a:t>
            </a:r>
            <a:r>
              <a:rPr lang="en-US" b="1" dirty="0" smtClean="0"/>
              <a:t>16!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349204" cy="469647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Tours available </a:t>
            </a:r>
            <a:r>
              <a:rPr lang="en-US" dirty="0"/>
              <a:t>from </a:t>
            </a:r>
            <a:r>
              <a:rPr lang="en-US" b="1" dirty="0" smtClean="0"/>
              <a:t>12 </a:t>
            </a:r>
            <a:r>
              <a:rPr lang="en-US" b="1" dirty="0"/>
              <a:t>to </a:t>
            </a:r>
            <a:r>
              <a:rPr lang="en-US" b="1" dirty="0" smtClean="0"/>
              <a:t>3</a:t>
            </a:r>
            <a:r>
              <a:rPr lang="en-US" dirty="0" smtClean="0"/>
              <a:t> at </a:t>
            </a:r>
            <a:r>
              <a:rPr lang="en-US" b="1" dirty="0" smtClean="0"/>
              <a:t>Adams </a:t>
            </a:r>
            <a:r>
              <a:rPr lang="en-US" b="1" dirty="0"/>
              <a:t>Hall and the Village building 5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89" y="1414615"/>
            <a:ext cx="6326155" cy="422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6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live on campus?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“The greatest benefit is the GC community… a natural system of close encounters between young men and women which stimulate, challenge and influence each other as they share life lessons.”</a:t>
            </a:r>
          </a:p>
          <a:p>
            <a:pPr marL="0" indent="0" algn="r">
              <a:buNone/>
            </a:pPr>
            <a:r>
              <a:rPr lang="en-US" dirty="0" smtClean="0"/>
              <a:t> - John B. Fox</a:t>
            </a:r>
            <a:br>
              <a:rPr lang="en-US" dirty="0" smtClean="0"/>
            </a:br>
            <a:r>
              <a:rPr lang="en-US" dirty="0" smtClean="0"/>
              <a:t>   Rome, GA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292" y="5303520"/>
            <a:ext cx="3083708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8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live on campus?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who live on campus:</a:t>
            </a:r>
          </a:p>
          <a:p>
            <a:pPr lvl="1"/>
            <a:r>
              <a:rPr lang="en-US" dirty="0" smtClean="0"/>
              <a:t>More engaged with faculty</a:t>
            </a:r>
          </a:p>
          <a:p>
            <a:pPr lvl="1"/>
            <a:r>
              <a:rPr lang="en-US" dirty="0" smtClean="0"/>
              <a:t>More likely to use campus resources</a:t>
            </a:r>
          </a:p>
          <a:p>
            <a:pPr lvl="1"/>
            <a:r>
              <a:rPr lang="en-US" dirty="0" smtClean="0"/>
              <a:t>Have higher GPAs</a:t>
            </a:r>
          </a:p>
          <a:p>
            <a:pPr lvl="1"/>
            <a:r>
              <a:rPr lang="en-US" dirty="0" smtClean="0"/>
              <a:t>Graduate sooner</a:t>
            </a:r>
          </a:p>
          <a:p>
            <a:pPr lvl="1"/>
            <a:endParaRPr lang="en-US" dirty="0"/>
          </a:p>
          <a:p>
            <a:r>
              <a:rPr lang="en-US" dirty="0"/>
              <a:t>Learn time management skills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Live with peers and form new friendships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292" y="5303520"/>
            <a:ext cx="3083708" cy="1554480"/>
          </a:xfrm>
          <a:prstGeom prst="rect">
            <a:avLst/>
          </a:prstGeom>
        </p:spPr>
      </p:pic>
      <p:pic>
        <p:nvPicPr>
          <p:cNvPr id="5" name="Picture 4" descr="miami-students-studing-on-ow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1121">
            <a:off x="7127734" y="216117"/>
            <a:ext cx="4126820" cy="42923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986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live on campus?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93654" cy="4351338"/>
          </a:xfrm>
        </p:spPr>
        <p:txBody>
          <a:bodyPr/>
          <a:lstStyle/>
          <a:p>
            <a:r>
              <a:rPr lang="en-US" dirty="0" smtClean="0"/>
              <a:t>Students are in a classroom only 16 of the 168 hours in a week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Getting involved outside the classroom is crucial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292" y="5303520"/>
            <a:ext cx="3083708" cy="1554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30" y="1209977"/>
            <a:ext cx="5892123" cy="392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1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Getting Social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</a:t>
            </a:r>
            <a:r>
              <a:rPr lang="en-US" dirty="0" err="1" smtClean="0"/>
              <a:t>GCHousing</a:t>
            </a:r>
            <a:r>
              <a:rPr lang="en-US" dirty="0" smtClean="0"/>
              <a:t> and your hall’s Facebook Page</a:t>
            </a:r>
          </a:p>
          <a:p>
            <a:r>
              <a:rPr lang="en-US" dirty="0" smtClean="0"/>
              <a:t>Follow </a:t>
            </a:r>
            <a:r>
              <a:rPr lang="en-US" dirty="0" err="1" smtClean="0"/>
              <a:t>GCHousing</a:t>
            </a:r>
            <a:r>
              <a:rPr lang="en-US" dirty="0" smtClean="0"/>
              <a:t> on Twitter and Instagram</a:t>
            </a:r>
          </a:p>
          <a:p>
            <a:r>
              <a:rPr lang="en-US" dirty="0" smtClean="0"/>
              <a:t>Follow Georgia College on Pinterest</a:t>
            </a:r>
          </a:p>
          <a:p>
            <a:r>
              <a:rPr lang="en-US" dirty="0" smtClean="0"/>
              <a:t>Download the GC Mobile App</a:t>
            </a:r>
          </a:p>
          <a:p>
            <a:r>
              <a:rPr lang="en-US" dirty="0" smtClean="0"/>
              <a:t>Participate in Community Council and RSA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292" y="5303520"/>
            <a:ext cx="3083708" cy="1554480"/>
          </a:xfrm>
          <a:prstGeom prst="rect">
            <a:avLst/>
          </a:prstGeom>
        </p:spPr>
      </p:pic>
      <p:pic>
        <p:nvPicPr>
          <p:cNvPr id="5" name="Picture 4" descr="RSA Logo 2012 PMS 287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625" y="401274"/>
            <a:ext cx="3590848" cy="3259865"/>
          </a:xfrm>
          <a:prstGeom prst="rect">
            <a:avLst/>
          </a:prstGeom>
        </p:spPr>
      </p:pic>
      <p:pic>
        <p:nvPicPr>
          <p:cNvPr id="6" name="Picture 5" descr="6771662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98" y="5031740"/>
            <a:ext cx="1280160" cy="1280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963" y="4940300"/>
            <a:ext cx="1835425" cy="1371600"/>
          </a:xfrm>
          <a:prstGeom prst="rect">
            <a:avLst/>
          </a:prstGeom>
        </p:spPr>
      </p:pic>
      <p:pic>
        <p:nvPicPr>
          <p:cNvPr id="1026" name="Picture 2" descr="https://cdn0.iconfinder.com/data/icons/shift-logotypes/32/Instagram-25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437" y="4963264"/>
            <a:ext cx="1348636" cy="134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205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Living With a Roommate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38363" cy="4351338"/>
          </a:xfrm>
        </p:spPr>
        <p:txBody>
          <a:bodyPr/>
          <a:lstStyle/>
          <a:p>
            <a:r>
              <a:rPr lang="en-US" dirty="0"/>
              <a:t>Communicate with each other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Make plans over the summer, decide who’s bringing what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Get to know the person, not the Facebook profile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292" y="5303520"/>
            <a:ext cx="3083708" cy="1554480"/>
          </a:xfrm>
          <a:prstGeom prst="rect">
            <a:avLst/>
          </a:prstGeom>
        </p:spPr>
      </p:pic>
      <p:pic>
        <p:nvPicPr>
          <p:cNvPr id="6" name="Picture 5" descr="_DSC38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426" y="296151"/>
            <a:ext cx="3201720" cy="48055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762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Living With a Roommate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08054" cy="4351338"/>
          </a:xfrm>
        </p:spPr>
        <p:txBody>
          <a:bodyPr/>
          <a:lstStyle/>
          <a:p>
            <a:r>
              <a:rPr lang="en-US" dirty="0" smtClean="0"/>
              <a:t>Use the roommate / suitemate agreement to prevent issues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Agreement available online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Our staff is trained to help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292" y="5303520"/>
            <a:ext cx="3083708" cy="1554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9630">
            <a:off x="6401284" y="1206574"/>
            <a:ext cx="5539850" cy="36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8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Service and Convenience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14" y="1825625"/>
            <a:ext cx="11057586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Convenient parking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Prompt maintenance response</a:t>
            </a:r>
          </a:p>
          <a:p>
            <a:endParaRPr lang="en-US" dirty="0" smtClean="0"/>
          </a:p>
          <a:p>
            <a:r>
              <a:rPr lang="en-US" dirty="0" smtClean="0"/>
              <a:t>One all-inclusive bill</a:t>
            </a:r>
          </a:p>
          <a:p>
            <a:pPr lvl="1"/>
            <a:r>
              <a:rPr lang="en-US" dirty="0" smtClean="0"/>
              <a:t>All utilities (no caps)</a:t>
            </a:r>
          </a:p>
          <a:p>
            <a:pPr lvl="1"/>
            <a:r>
              <a:rPr lang="en-US" dirty="0" smtClean="0"/>
              <a:t>High-speed Internet</a:t>
            </a:r>
          </a:p>
          <a:p>
            <a:pPr lvl="1"/>
            <a:r>
              <a:rPr lang="en-US" dirty="0" smtClean="0"/>
              <a:t>Expanded cable TV (including HD channels)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Laundry View – email and text alerts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292" y="5303520"/>
            <a:ext cx="3083708" cy="1554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01227">
            <a:off x="6510597" y="971235"/>
            <a:ext cx="4399258" cy="397582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5401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Safety and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Public Safety</a:t>
            </a:r>
          </a:p>
          <a:p>
            <a:endParaRPr lang="en-US" dirty="0" smtClean="0"/>
          </a:p>
          <a:p>
            <a:r>
              <a:rPr lang="en-US" dirty="0" smtClean="0"/>
              <a:t>Card swipe to enter </a:t>
            </a:r>
            <a:br>
              <a:rPr lang="en-US" dirty="0" smtClean="0"/>
            </a:br>
            <a:r>
              <a:rPr lang="en-US" dirty="0" smtClean="0"/>
              <a:t>residence halls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Emergency notification buttons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Emergency blue lights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Video cameras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292" y="5303520"/>
            <a:ext cx="3083708" cy="1554480"/>
          </a:xfrm>
          <a:prstGeom prst="rect">
            <a:avLst/>
          </a:prstGeom>
        </p:spPr>
      </p:pic>
      <p:pic>
        <p:nvPicPr>
          <p:cNvPr id="5" name="Picture 4" descr="_DSC2140 Central Campus @ dus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201" y="1027906"/>
            <a:ext cx="5792699" cy="383720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369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264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Why live on campus?</vt:lpstr>
      <vt:lpstr>Why live on campus?</vt:lpstr>
      <vt:lpstr>Why live on campus?</vt:lpstr>
      <vt:lpstr>Getting Social</vt:lpstr>
      <vt:lpstr>Living With a Roommate</vt:lpstr>
      <vt:lpstr>Living With a Roommate</vt:lpstr>
      <vt:lpstr>Service and Convenience</vt:lpstr>
      <vt:lpstr>Safety and Security</vt:lpstr>
      <vt:lpstr>Additional Communications</vt:lpstr>
      <vt:lpstr>We’ll See You on August 16!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terry</dc:creator>
  <cp:lastModifiedBy>matthew terry</cp:lastModifiedBy>
  <cp:revision>12</cp:revision>
  <dcterms:created xsi:type="dcterms:W3CDTF">2016-05-09T15:18:03Z</dcterms:created>
  <dcterms:modified xsi:type="dcterms:W3CDTF">2018-06-07T20:27:55Z</dcterms:modified>
</cp:coreProperties>
</file>